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6" r:id="rId5"/>
    <p:sldId id="260" r:id="rId6"/>
    <p:sldId id="267" r:id="rId7"/>
  </p:sldIdLst>
  <p:sldSz cx="1218882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57" d="100"/>
          <a:sy n="57" d="100"/>
        </p:scale>
        <p:origin x="96" y="9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>
            <a:extLst>
              <a:ext uri="{FF2B5EF4-FFF2-40B4-BE49-F238E27FC236}">
                <a16:creationId xmlns:a16="http://schemas.microsoft.com/office/drawing/2014/main" id="{E7E464B8-9880-C736-C742-E7DD1B9A3F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1" y="0"/>
            <a:ext cx="1218552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3">
            <a:extLst>
              <a:ext uri="{FF2B5EF4-FFF2-40B4-BE49-F238E27FC236}">
                <a16:creationId xmlns:a16="http://schemas.microsoft.com/office/drawing/2014/main" id="{F67DE6F1-4DD7-87A2-34E6-DF7600B1BE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1" y="0"/>
            <a:ext cx="12185522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>
            <a:extLst>
              <a:ext uri="{FF2B5EF4-FFF2-40B4-BE49-F238E27FC236}">
                <a16:creationId xmlns:a16="http://schemas.microsoft.com/office/drawing/2014/main" id="{B0D0343B-EEF0-E49A-F615-D04D42B2A7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12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3069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9c12cdc-645a-4491-ab7c-69edf1b40aa6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D85D91636961B94CA38F911291F67ED6" ma:contentTypeVersion="11" ma:contentTypeDescription="Skapa ett nytt dokument." ma:contentTypeScope="" ma:versionID="fef62292576500464a4d9e1d01b25c13">
  <xsd:schema xmlns:xsd="http://www.w3.org/2001/XMLSchema" xmlns:xs="http://www.w3.org/2001/XMLSchema" xmlns:p="http://schemas.microsoft.com/office/2006/metadata/properties" xmlns:ns2="69c12cdc-645a-4491-ab7c-69edf1b40aa6" targetNamespace="http://schemas.microsoft.com/office/2006/metadata/properties" ma:root="true" ma:fieldsID="172e7d938e4168efd0d457ff735350a6" ns2:_="">
    <xsd:import namespace="69c12cdc-645a-4491-ab7c-69edf1b40aa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9c12cdc-645a-4491-ab7c-69edf1b40aa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ildmarkeringar" ma:readOnly="false" ma:fieldId="{5cf76f15-5ced-4ddc-b409-7134ff3c332f}" ma:taxonomyMulti="true" ma:sspId="82a7474d-3f0b-41ad-b5d4-4a0ddb261a0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6C5EFA9-10D7-4AAD-9D24-EA950F96631E}">
  <ds:schemaRefs>
    <ds:schemaRef ds:uri="http://schemas.microsoft.com/office/2006/metadata/properties"/>
    <ds:schemaRef ds:uri="http://schemas.microsoft.com/office/infopath/2007/PartnerControls"/>
    <ds:schemaRef ds:uri="69c12cdc-645a-4491-ab7c-69edf1b40aa6"/>
  </ds:schemaRefs>
</ds:datastoreItem>
</file>

<file path=customXml/itemProps2.xml><?xml version="1.0" encoding="utf-8"?>
<ds:datastoreItem xmlns:ds="http://schemas.openxmlformats.org/officeDocument/2006/customXml" ds:itemID="{832532E9-6F4A-487D-8501-B17BF8B99B6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A6E56F6-1349-4187-A989-735F07DBCB9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9c12cdc-645a-4491-ab7c-69edf1b40aa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167</TotalTime>
  <Words>0</Words>
  <Application>Microsoft Office PowerPoint</Application>
  <PresentationFormat>Anpassad</PresentationFormat>
  <Paragraphs>0</Paragraphs>
  <Slides>3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2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PowerPoint-presentation</vt:lpstr>
      <vt:lpstr>PowerPoint-presentation</vt:lpstr>
      <vt:lpstr>PowerPoint-presentation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Linnea Lundmark</dc:creator>
  <cp:keywords/>
  <dc:description>generated using python-pptx</dc:description>
  <cp:lastModifiedBy>Camilla Lekebjer</cp:lastModifiedBy>
  <cp:revision>6</cp:revision>
  <dcterms:created xsi:type="dcterms:W3CDTF">2013-01-27T09:14:16Z</dcterms:created>
  <dcterms:modified xsi:type="dcterms:W3CDTF">2026-09-30T12:34:47Z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0x010100D85D91636961B94CA38F911291F67ED6</vt:lpwstr>
  </property>
</Properties>
</file>